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17E"/>
    <a:srgbClr val="333399"/>
    <a:srgbClr val="DC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8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025E7-0CA2-6A4F-8D93-07412621184F}" type="slidenum">
              <a:rPr lang="da-DK" altLang="x-none"/>
              <a:pPr/>
              <a:t>‹nr.›</a:t>
            </a:fld>
            <a:endParaRPr lang="da-DK" altLang="x-none"/>
          </a:p>
        </p:txBody>
      </p:sp>
    </p:spTree>
    <p:extLst>
      <p:ext uri="{BB962C8B-B14F-4D97-AF65-F5344CB8AC3E}">
        <p14:creationId xmlns:p14="http://schemas.microsoft.com/office/powerpoint/2010/main" val="37618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3277D-F852-FE42-90C8-430025B3978B}" type="slidenum">
              <a:rPr lang="da-DK" altLang="x-none"/>
              <a:pPr/>
              <a:t>1</a:t>
            </a:fld>
            <a:endParaRPr lang="da-DK" altLang="x-none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12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807" y="1500188"/>
            <a:ext cx="6048672" cy="2362200"/>
          </a:xfrm>
          <a:prstGeom prst="rect">
            <a:avLst/>
          </a:prstGeom>
        </p:spPr>
      </p:pic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884337" y="1529753"/>
            <a:ext cx="6302365" cy="2338387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15029" y="4293096"/>
            <a:ext cx="9913937" cy="13457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8326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1628776"/>
            <a:ext cx="10972800" cy="424849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57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33376"/>
            <a:ext cx="2743200" cy="547188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33376"/>
            <a:ext cx="8026400" cy="547188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43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628776"/>
            <a:ext cx="10972800" cy="4248497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5357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124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1545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223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6766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78151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bg2">
                <a:lumMod val="7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33375"/>
            <a:ext cx="10382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24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Klik for at redigere teksttypografierne i masteren</a:t>
            </a:r>
          </a:p>
          <a:p>
            <a:pPr lvl="1"/>
            <a:r>
              <a:rPr lang="da-DK" altLang="x-none" dirty="0"/>
              <a:t>Andet niveau</a:t>
            </a:r>
          </a:p>
          <a:p>
            <a:pPr lvl="2"/>
            <a:r>
              <a:rPr lang="da-DK" altLang="x-none" dirty="0"/>
              <a:t>Tredje niveau</a:t>
            </a:r>
          </a:p>
          <a:p>
            <a:pPr lvl="3"/>
            <a:r>
              <a:rPr lang="da-DK" altLang="x-none" dirty="0"/>
              <a:t>Fjerde niveau</a:t>
            </a:r>
          </a:p>
          <a:p>
            <a:pPr lvl="4"/>
            <a:r>
              <a:rPr lang="da-DK" altLang="x-none" dirty="0"/>
              <a:t>Femte niveau</a:t>
            </a:r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2420965" y="6165304"/>
            <a:ext cx="4605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altLang="x-none" sz="2800" b="0" i="0" spc="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Lægedage 2023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528736" y="6007422"/>
            <a:ext cx="2386405" cy="838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95E7A-883D-4844-A276-89FBE6B88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33A0ACE-199B-46F7-834B-C33243826B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21C5CE1-74AB-4D51-A7A9-E42B4DCD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4BD61094-B199-49BD-AD04-9B3E7DDF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egedage_skabelon_2007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egedage_skabelon_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20" id="{392A4CFB-157A-0740-9F40-BCC034F3ED41}" vid="{E7654355-0E91-F54D-83AD-B365424EE4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Lægedage 2017 skabelon</Template>
  <TotalTime>65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laegedage_skabelon_2007</vt:lpstr>
      <vt:lpstr>PowerPoint-præsentation</vt:lpstr>
      <vt:lpstr>PowerPoint-præsentation</vt:lpstr>
    </vt:vector>
  </TitlesOfParts>
  <Company>DADL.dk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Maria Mogensen</dc:creator>
  <cp:lastModifiedBy>Kristine Olsen</cp:lastModifiedBy>
  <cp:revision>8</cp:revision>
  <dcterms:created xsi:type="dcterms:W3CDTF">2017-11-08T09:57:48Z</dcterms:created>
  <dcterms:modified xsi:type="dcterms:W3CDTF">2023-03-28T11:19:11Z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C:\DOCUME~1\psa\LOKALE~1\Temp\SJ20080909132001913 [186251].PPT</vt:lpwstr>
  </property>
  <property fmtid="{D5CDD505-2E9C-101B-9397-08002B2CF9AE}" pid="3" name="title">
    <vt:lpwstr>Master PowerPoint 2008</vt:lpwstr>
  </property>
</Properties>
</file>